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3" r:id="rId3"/>
    <p:sldId id="262" r:id="rId4"/>
    <p:sldId id="261" r:id="rId5"/>
    <p:sldId id="258" r:id="rId6"/>
    <p:sldId id="257" r:id="rId7"/>
    <p:sldId id="259" r:id="rId8"/>
    <p:sldId id="264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0E838-339A-4711-87BB-2014159C85B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27C0B8C-B25A-4250-9079-41EBD8FD943E}">
      <dgm:prSet phldrT="[Text]"/>
      <dgm:spPr/>
      <dgm:t>
        <a:bodyPr/>
        <a:lstStyle/>
        <a:p>
          <a:r>
            <a:rPr lang="en-US" dirty="0"/>
            <a:t>BC</a:t>
          </a:r>
        </a:p>
        <a:p>
          <a:r>
            <a:rPr lang="en-US" dirty="0"/>
            <a:t>Before Christ</a:t>
          </a:r>
          <a:endParaRPr lang="en-GB" dirty="0"/>
        </a:p>
      </dgm:t>
    </dgm:pt>
    <dgm:pt modelId="{2E958414-D81E-4D0E-8613-B023CD3600D7}" type="parTrans" cxnId="{14A6099E-6FA8-406B-B9BB-9ABC65E73B7D}">
      <dgm:prSet/>
      <dgm:spPr/>
      <dgm:t>
        <a:bodyPr/>
        <a:lstStyle/>
        <a:p>
          <a:endParaRPr lang="en-GB"/>
        </a:p>
      </dgm:t>
    </dgm:pt>
    <dgm:pt modelId="{93915876-350F-4A80-AE32-177FD46EEED3}" type="sibTrans" cxnId="{14A6099E-6FA8-406B-B9BB-9ABC65E73B7D}">
      <dgm:prSet/>
      <dgm:spPr/>
      <dgm:t>
        <a:bodyPr/>
        <a:lstStyle/>
        <a:p>
          <a:endParaRPr lang="en-GB"/>
        </a:p>
      </dgm:t>
    </dgm:pt>
    <dgm:pt modelId="{EC590DAE-AC16-4CD5-8521-443C0BFE2B1B}">
      <dgm:prSet phldrT="[Text]"/>
      <dgm:spPr/>
      <dgm:t>
        <a:bodyPr/>
        <a:lstStyle/>
        <a:p>
          <a:r>
            <a:rPr lang="en-US" dirty="0"/>
            <a:t>0</a:t>
          </a:r>
        </a:p>
        <a:p>
          <a:r>
            <a:rPr lang="en-US" dirty="0"/>
            <a:t>Believed birth of Jesus</a:t>
          </a:r>
          <a:endParaRPr lang="en-GB" dirty="0"/>
        </a:p>
      </dgm:t>
    </dgm:pt>
    <dgm:pt modelId="{268A7E81-65C1-4665-BFC1-7342635E153E}" type="parTrans" cxnId="{1C97D81C-8DAD-400C-ABDF-4A2BB87AF26E}">
      <dgm:prSet/>
      <dgm:spPr/>
      <dgm:t>
        <a:bodyPr/>
        <a:lstStyle/>
        <a:p>
          <a:endParaRPr lang="en-GB"/>
        </a:p>
      </dgm:t>
    </dgm:pt>
    <dgm:pt modelId="{916852EA-6838-4F9A-8C6F-59AC434C2BF4}" type="sibTrans" cxnId="{1C97D81C-8DAD-400C-ABDF-4A2BB87AF26E}">
      <dgm:prSet/>
      <dgm:spPr/>
      <dgm:t>
        <a:bodyPr/>
        <a:lstStyle/>
        <a:p>
          <a:endParaRPr lang="en-GB"/>
        </a:p>
      </dgm:t>
    </dgm:pt>
    <dgm:pt modelId="{84E613EA-4046-4665-81F2-8F81483CD7D4}">
      <dgm:prSet phldrT="[Text]"/>
      <dgm:spPr/>
      <dgm:t>
        <a:bodyPr/>
        <a:lstStyle/>
        <a:p>
          <a:r>
            <a:rPr lang="en-US" dirty="0"/>
            <a:t>AD</a:t>
          </a:r>
        </a:p>
        <a:p>
          <a:r>
            <a:rPr lang="en-US" dirty="0"/>
            <a:t>Anno Domini</a:t>
          </a:r>
          <a:endParaRPr lang="en-GB" dirty="0"/>
        </a:p>
      </dgm:t>
    </dgm:pt>
    <dgm:pt modelId="{D4ED534B-0BD6-4512-9AD2-BB7B2E81BDD8}" type="parTrans" cxnId="{1B852AB6-F908-4497-B31B-70B6F6C58FE8}">
      <dgm:prSet/>
      <dgm:spPr/>
      <dgm:t>
        <a:bodyPr/>
        <a:lstStyle/>
        <a:p>
          <a:endParaRPr lang="en-GB"/>
        </a:p>
      </dgm:t>
    </dgm:pt>
    <dgm:pt modelId="{682F29CF-72E9-41CD-8DAA-E19DE994504F}" type="sibTrans" cxnId="{1B852AB6-F908-4497-B31B-70B6F6C58FE8}">
      <dgm:prSet/>
      <dgm:spPr/>
      <dgm:t>
        <a:bodyPr/>
        <a:lstStyle/>
        <a:p>
          <a:endParaRPr lang="en-GB"/>
        </a:p>
      </dgm:t>
    </dgm:pt>
    <dgm:pt modelId="{4C7BBB4C-EE69-48B5-A52A-698DC0256666}" type="pres">
      <dgm:prSet presAssocID="{0020E838-339A-4711-87BB-2014159C85BD}" presName="CompostProcess" presStyleCnt="0">
        <dgm:presLayoutVars>
          <dgm:dir/>
          <dgm:resizeHandles val="exact"/>
        </dgm:presLayoutVars>
      </dgm:prSet>
      <dgm:spPr/>
    </dgm:pt>
    <dgm:pt modelId="{C8A8FE62-EC3E-4E39-8F71-768688AC62F0}" type="pres">
      <dgm:prSet presAssocID="{0020E838-339A-4711-87BB-2014159C85BD}" presName="arrow" presStyleLbl="bgShp" presStyleIdx="0" presStyleCnt="1"/>
      <dgm:spPr/>
    </dgm:pt>
    <dgm:pt modelId="{C7D43D16-A6FF-4F14-B72F-0711121284AA}" type="pres">
      <dgm:prSet presAssocID="{0020E838-339A-4711-87BB-2014159C85BD}" presName="linearProcess" presStyleCnt="0"/>
      <dgm:spPr/>
    </dgm:pt>
    <dgm:pt modelId="{20E4F2F7-29EF-49F4-B1DF-CB82B6C746B6}" type="pres">
      <dgm:prSet presAssocID="{D27C0B8C-B25A-4250-9079-41EBD8FD943E}" presName="textNode" presStyleLbl="node1" presStyleIdx="0" presStyleCnt="3">
        <dgm:presLayoutVars>
          <dgm:bulletEnabled val="1"/>
        </dgm:presLayoutVars>
      </dgm:prSet>
      <dgm:spPr/>
    </dgm:pt>
    <dgm:pt modelId="{2EAA0E37-71B2-4AAF-98AB-35F0944738E2}" type="pres">
      <dgm:prSet presAssocID="{93915876-350F-4A80-AE32-177FD46EEED3}" presName="sibTrans" presStyleCnt="0"/>
      <dgm:spPr/>
    </dgm:pt>
    <dgm:pt modelId="{5E34BB8A-EACD-45CC-8D5D-F364351DEF15}" type="pres">
      <dgm:prSet presAssocID="{EC590DAE-AC16-4CD5-8521-443C0BFE2B1B}" presName="textNode" presStyleLbl="node1" presStyleIdx="1" presStyleCnt="3">
        <dgm:presLayoutVars>
          <dgm:bulletEnabled val="1"/>
        </dgm:presLayoutVars>
      </dgm:prSet>
      <dgm:spPr/>
    </dgm:pt>
    <dgm:pt modelId="{4FA05E96-263B-4BF0-953B-016194206FC4}" type="pres">
      <dgm:prSet presAssocID="{916852EA-6838-4F9A-8C6F-59AC434C2BF4}" presName="sibTrans" presStyleCnt="0"/>
      <dgm:spPr/>
    </dgm:pt>
    <dgm:pt modelId="{AAACD55C-4D98-4E8D-9A42-5674B6CADAB4}" type="pres">
      <dgm:prSet presAssocID="{84E613EA-4046-4665-81F2-8F81483CD7D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C97D81C-8DAD-400C-ABDF-4A2BB87AF26E}" srcId="{0020E838-339A-4711-87BB-2014159C85BD}" destId="{EC590DAE-AC16-4CD5-8521-443C0BFE2B1B}" srcOrd="1" destOrd="0" parTransId="{268A7E81-65C1-4665-BFC1-7342635E153E}" sibTransId="{916852EA-6838-4F9A-8C6F-59AC434C2BF4}"/>
    <dgm:cxn modelId="{14A6099E-6FA8-406B-B9BB-9ABC65E73B7D}" srcId="{0020E838-339A-4711-87BB-2014159C85BD}" destId="{D27C0B8C-B25A-4250-9079-41EBD8FD943E}" srcOrd="0" destOrd="0" parTransId="{2E958414-D81E-4D0E-8613-B023CD3600D7}" sibTransId="{93915876-350F-4A80-AE32-177FD46EEED3}"/>
    <dgm:cxn modelId="{FBF5EBA7-2754-4159-9E85-B904E21CF0C5}" type="presOf" srcId="{D27C0B8C-B25A-4250-9079-41EBD8FD943E}" destId="{20E4F2F7-29EF-49F4-B1DF-CB82B6C746B6}" srcOrd="0" destOrd="0" presId="urn:microsoft.com/office/officeart/2005/8/layout/hProcess9"/>
    <dgm:cxn modelId="{C13779B4-A457-4A00-A9FD-0177DF917608}" type="presOf" srcId="{0020E838-339A-4711-87BB-2014159C85BD}" destId="{4C7BBB4C-EE69-48B5-A52A-698DC0256666}" srcOrd="0" destOrd="0" presId="urn:microsoft.com/office/officeart/2005/8/layout/hProcess9"/>
    <dgm:cxn modelId="{1B852AB6-F908-4497-B31B-70B6F6C58FE8}" srcId="{0020E838-339A-4711-87BB-2014159C85BD}" destId="{84E613EA-4046-4665-81F2-8F81483CD7D4}" srcOrd="2" destOrd="0" parTransId="{D4ED534B-0BD6-4512-9AD2-BB7B2E81BDD8}" sibTransId="{682F29CF-72E9-41CD-8DAA-E19DE994504F}"/>
    <dgm:cxn modelId="{41E2C1BE-D426-4441-ACDA-9AE6D1358147}" type="presOf" srcId="{84E613EA-4046-4665-81F2-8F81483CD7D4}" destId="{AAACD55C-4D98-4E8D-9A42-5674B6CADAB4}" srcOrd="0" destOrd="0" presId="urn:microsoft.com/office/officeart/2005/8/layout/hProcess9"/>
    <dgm:cxn modelId="{0F11D7EC-5F17-49DE-B671-9B55CC10179F}" type="presOf" srcId="{EC590DAE-AC16-4CD5-8521-443C0BFE2B1B}" destId="{5E34BB8A-EACD-45CC-8D5D-F364351DEF15}" srcOrd="0" destOrd="0" presId="urn:microsoft.com/office/officeart/2005/8/layout/hProcess9"/>
    <dgm:cxn modelId="{9E11C5AD-77CD-42E6-99E8-7099982DDDF3}" type="presParOf" srcId="{4C7BBB4C-EE69-48B5-A52A-698DC0256666}" destId="{C8A8FE62-EC3E-4E39-8F71-768688AC62F0}" srcOrd="0" destOrd="0" presId="urn:microsoft.com/office/officeart/2005/8/layout/hProcess9"/>
    <dgm:cxn modelId="{75DDD15A-4A09-434A-B0D1-683999CA21B2}" type="presParOf" srcId="{4C7BBB4C-EE69-48B5-A52A-698DC0256666}" destId="{C7D43D16-A6FF-4F14-B72F-0711121284AA}" srcOrd="1" destOrd="0" presId="urn:microsoft.com/office/officeart/2005/8/layout/hProcess9"/>
    <dgm:cxn modelId="{00B906AA-B1C2-4981-9D2A-67AC60B39B67}" type="presParOf" srcId="{C7D43D16-A6FF-4F14-B72F-0711121284AA}" destId="{20E4F2F7-29EF-49F4-B1DF-CB82B6C746B6}" srcOrd="0" destOrd="0" presId="urn:microsoft.com/office/officeart/2005/8/layout/hProcess9"/>
    <dgm:cxn modelId="{FF5FDBBC-D477-498B-871E-937056FE2C2C}" type="presParOf" srcId="{C7D43D16-A6FF-4F14-B72F-0711121284AA}" destId="{2EAA0E37-71B2-4AAF-98AB-35F0944738E2}" srcOrd="1" destOrd="0" presId="urn:microsoft.com/office/officeart/2005/8/layout/hProcess9"/>
    <dgm:cxn modelId="{5361EF90-BC01-41D6-99E2-B77EC481D060}" type="presParOf" srcId="{C7D43D16-A6FF-4F14-B72F-0711121284AA}" destId="{5E34BB8A-EACD-45CC-8D5D-F364351DEF15}" srcOrd="2" destOrd="0" presId="urn:microsoft.com/office/officeart/2005/8/layout/hProcess9"/>
    <dgm:cxn modelId="{06EB2F4D-FA9B-442C-BD2E-9A47C93DDF5E}" type="presParOf" srcId="{C7D43D16-A6FF-4F14-B72F-0711121284AA}" destId="{4FA05E96-263B-4BF0-953B-016194206FC4}" srcOrd="3" destOrd="0" presId="urn:microsoft.com/office/officeart/2005/8/layout/hProcess9"/>
    <dgm:cxn modelId="{C1F22631-5E75-470D-B19A-A3453787E719}" type="presParOf" srcId="{C7D43D16-A6FF-4F14-B72F-0711121284AA}" destId="{AAACD55C-4D98-4E8D-9A42-5674B6CADAB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20E838-339A-4711-87BB-2014159C85B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27C0B8C-B25A-4250-9079-41EBD8FD943E}">
      <dgm:prSet phldrT="[Text]"/>
      <dgm:spPr/>
      <dgm:t>
        <a:bodyPr/>
        <a:lstStyle/>
        <a:p>
          <a:r>
            <a:rPr lang="en-US" dirty="0"/>
            <a:t>BCE</a:t>
          </a:r>
        </a:p>
        <a:p>
          <a:r>
            <a:rPr lang="en-US" dirty="0"/>
            <a:t>Before Common Era</a:t>
          </a:r>
          <a:endParaRPr lang="en-GB" dirty="0"/>
        </a:p>
      </dgm:t>
    </dgm:pt>
    <dgm:pt modelId="{2E958414-D81E-4D0E-8613-B023CD3600D7}" type="parTrans" cxnId="{14A6099E-6FA8-406B-B9BB-9ABC65E73B7D}">
      <dgm:prSet/>
      <dgm:spPr/>
      <dgm:t>
        <a:bodyPr/>
        <a:lstStyle/>
        <a:p>
          <a:endParaRPr lang="en-GB"/>
        </a:p>
      </dgm:t>
    </dgm:pt>
    <dgm:pt modelId="{93915876-350F-4A80-AE32-177FD46EEED3}" type="sibTrans" cxnId="{14A6099E-6FA8-406B-B9BB-9ABC65E73B7D}">
      <dgm:prSet/>
      <dgm:spPr/>
      <dgm:t>
        <a:bodyPr/>
        <a:lstStyle/>
        <a:p>
          <a:endParaRPr lang="en-GB"/>
        </a:p>
      </dgm:t>
    </dgm:pt>
    <dgm:pt modelId="{EC590DAE-AC16-4CD5-8521-443C0BFE2B1B}">
      <dgm:prSet phldrT="[Text]"/>
      <dgm:spPr/>
      <dgm:t>
        <a:bodyPr/>
        <a:lstStyle/>
        <a:p>
          <a:r>
            <a:rPr lang="en-US" dirty="0"/>
            <a:t>0</a:t>
          </a:r>
        </a:p>
        <a:p>
          <a:r>
            <a:rPr lang="en-US" dirty="0"/>
            <a:t>Year Zero</a:t>
          </a:r>
        </a:p>
      </dgm:t>
    </dgm:pt>
    <dgm:pt modelId="{268A7E81-65C1-4665-BFC1-7342635E153E}" type="parTrans" cxnId="{1C97D81C-8DAD-400C-ABDF-4A2BB87AF26E}">
      <dgm:prSet/>
      <dgm:spPr/>
      <dgm:t>
        <a:bodyPr/>
        <a:lstStyle/>
        <a:p>
          <a:endParaRPr lang="en-GB"/>
        </a:p>
      </dgm:t>
    </dgm:pt>
    <dgm:pt modelId="{916852EA-6838-4F9A-8C6F-59AC434C2BF4}" type="sibTrans" cxnId="{1C97D81C-8DAD-400C-ABDF-4A2BB87AF26E}">
      <dgm:prSet/>
      <dgm:spPr/>
      <dgm:t>
        <a:bodyPr/>
        <a:lstStyle/>
        <a:p>
          <a:endParaRPr lang="en-GB"/>
        </a:p>
      </dgm:t>
    </dgm:pt>
    <dgm:pt modelId="{84E613EA-4046-4665-81F2-8F81483CD7D4}">
      <dgm:prSet phldrT="[Text]"/>
      <dgm:spPr/>
      <dgm:t>
        <a:bodyPr/>
        <a:lstStyle/>
        <a:p>
          <a:r>
            <a:rPr lang="en-US" dirty="0"/>
            <a:t>CE</a:t>
          </a:r>
        </a:p>
        <a:p>
          <a:r>
            <a:rPr lang="en-US" dirty="0"/>
            <a:t>Common Era</a:t>
          </a:r>
          <a:endParaRPr lang="en-GB" dirty="0"/>
        </a:p>
      </dgm:t>
    </dgm:pt>
    <dgm:pt modelId="{D4ED534B-0BD6-4512-9AD2-BB7B2E81BDD8}" type="parTrans" cxnId="{1B852AB6-F908-4497-B31B-70B6F6C58FE8}">
      <dgm:prSet/>
      <dgm:spPr/>
      <dgm:t>
        <a:bodyPr/>
        <a:lstStyle/>
        <a:p>
          <a:endParaRPr lang="en-GB"/>
        </a:p>
      </dgm:t>
    </dgm:pt>
    <dgm:pt modelId="{682F29CF-72E9-41CD-8DAA-E19DE994504F}" type="sibTrans" cxnId="{1B852AB6-F908-4497-B31B-70B6F6C58FE8}">
      <dgm:prSet/>
      <dgm:spPr/>
      <dgm:t>
        <a:bodyPr/>
        <a:lstStyle/>
        <a:p>
          <a:endParaRPr lang="en-GB"/>
        </a:p>
      </dgm:t>
    </dgm:pt>
    <dgm:pt modelId="{4C7BBB4C-EE69-48B5-A52A-698DC0256666}" type="pres">
      <dgm:prSet presAssocID="{0020E838-339A-4711-87BB-2014159C85BD}" presName="CompostProcess" presStyleCnt="0">
        <dgm:presLayoutVars>
          <dgm:dir/>
          <dgm:resizeHandles val="exact"/>
        </dgm:presLayoutVars>
      </dgm:prSet>
      <dgm:spPr/>
    </dgm:pt>
    <dgm:pt modelId="{C8A8FE62-EC3E-4E39-8F71-768688AC62F0}" type="pres">
      <dgm:prSet presAssocID="{0020E838-339A-4711-87BB-2014159C85BD}" presName="arrow" presStyleLbl="bgShp" presStyleIdx="0" presStyleCnt="1"/>
      <dgm:spPr/>
    </dgm:pt>
    <dgm:pt modelId="{C7D43D16-A6FF-4F14-B72F-0711121284AA}" type="pres">
      <dgm:prSet presAssocID="{0020E838-339A-4711-87BB-2014159C85BD}" presName="linearProcess" presStyleCnt="0"/>
      <dgm:spPr/>
    </dgm:pt>
    <dgm:pt modelId="{20E4F2F7-29EF-49F4-B1DF-CB82B6C746B6}" type="pres">
      <dgm:prSet presAssocID="{D27C0B8C-B25A-4250-9079-41EBD8FD943E}" presName="textNode" presStyleLbl="node1" presStyleIdx="0" presStyleCnt="3">
        <dgm:presLayoutVars>
          <dgm:bulletEnabled val="1"/>
        </dgm:presLayoutVars>
      </dgm:prSet>
      <dgm:spPr/>
    </dgm:pt>
    <dgm:pt modelId="{2EAA0E37-71B2-4AAF-98AB-35F0944738E2}" type="pres">
      <dgm:prSet presAssocID="{93915876-350F-4A80-AE32-177FD46EEED3}" presName="sibTrans" presStyleCnt="0"/>
      <dgm:spPr/>
    </dgm:pt>
    <dgm:pt modelId="{5E34BB8A-EACD-45CC-8D5D-F364351DEF15}" type="pres">
      <dgm:prSet presAssocID="{EC590DAE-AC16-4CD5-8521-443C0BFE2B1B}" presName="textNode" presStyleLbl="node1" presStyleIdx="1" presStyleCnt="3" custLinFactNeighborX="1" custLinFactNeighborY="1602">
        <dgm:presLayoutVars>
          <dgm:bulletEnabled val="1"/>
        </dgm:presLayoutVars>
      </dgm:prSet>
      <dgm:spPr/>
    </dgm:pt>
    <dgm:pt modelId="{4FA05E96-263B-4BF0-953B-016194206FC4}" type="pres">
      <dgm:prSet presAssocID="{916852EA-6838-4F9A-8C6F-59AC434C2BF4}" presName="sibTrans" presStyleCnt="0"/>
      <dgm:spPr/>
    </dgm:pt>
    <dgm:pt modelId="{AAACD55C-4D98-4E8D-9A42-5674B6CADAB4}" type="pres">
      <dgm:prSet presAssocID="{84E613EA-4046-4665-81F2-8F81483CD7D4}" presName="textNode" presStyleLbl="node1" presStyleIdx="2" presStyleCnt="3" custLinFactNeighborX="3000" custLinFactNeighborY="-801">
        <dgm:presLayoutVars>
          <dgm:bulletEnabled val="1"/>
        </dgm:presLayoutVars>
      </dgm:prSet>
      <dgm:spPr/>
    </dgm:pt>
  </dgm:ptLst>
  <dgm:cxnLst>
    <dgm:cxn modelId="{1C97D81C-8DAD-400C-ABDF-4A2BB87AF26E}" srcId="{0020E838-339A-4711-87BB-2014159C85BD}" destId="{EC590DAE-AC16-4CD5-8521-443C0BFE2B1B}" srcOrd="1" destOrd="0" parTransId="{268A7E81-65C1-4665-BFC1-7342635E153E}" sibTransId="{916852EA-6838-4F9A-8C6F-59AC434C2BF4}"/>
    <dgm:cxn modelId="{14A6099E-6FA8-406B-B9BB-9ABC65E73B7D}" srcId="{0020E838-339A-4711-87BB-2014159C85BD}" destId="{D27C0B8C-B25A-4250-9079-41EBD8FD943E}" srcOrd="0" destOrd="0" parTransId="{2E958414-D81E-4D0E-8613-B023CD3600D7}" sibTransId="{93915876-350F-4A80-AE32-177FD46EEED3}"/>
    <dgm:cxn modelId="{FBF5EBA7-2754-4159-9E85-B904E21CF0C5}" type="presOf" srcId="{D27C0B8C-B25A-4250-9079-41EBD8FD943E}" destId="{20E4F2F7-29EF-49F4-B1DF-CB82B6C746B6}" srcOrd="0" destOrd="0" presId="urn:microsoft.com/office/officeart/2005/8/layout/hProcess9"/>
    <dgm:cxn modelId="{C13779B4-A457-4A00-A9FD-0177DF917608}" type="presOf" srcId="{0020E838-339A-4711-87BB-2014159C85BD}" destId="{4C7BBB4C-EE69-48B5-A52A-698DC0256666}" srcOrd="0" destOrd="0" presId="urn:microsoft.com/office/officeart/2005/8/layout/hProcess9"/>
    <dgm:cxn modelId="{1B852AB6-F908-4497-B31B-70B6F6C58FE8}" srcId="{0020E838-339A-4711-87BB-2014159C85BD}" destId="{84E613EA-4046-4665-81F2-8F81483CD7D4}" srcOrd="2" destOrd="0" parTransId="{D4ED534B-0BD6-4512-9AD2-BB7B2E81BDD8}" sibTransId="{682F29CF-72E9-41CD-8DAA-E19DE994504F}"/>
    <dgm:cxn modelId="{41E2C1BE-D426-4441-ACDA-9AE6D1358147}" type="presOf" srcId="{84E613EA-4046-4665-81F2-8F81483CD7D4}" destId="{AAACD55C-4D98-4E8D-9A42-5674B6CADAB4}" srcOrd="0" destOrd="0" presId="urn:microsoft.com/office/officeart/2005/8/layout/hProcess9"/>
    <dgm:cxn modelId="{0F11D7EC-5F17-49DE-B671-9B55CC10179F}" type="presOf" srcId="{EC590DAE-AC16-4CD5-8521-443C0BFE2B1B}" destId="{5E34BB8A-EACD-45CC-8D5D-F364351DEF15}" srcOrd="0" destOrd="0" presId="urn:microsoft.com/office/officeart/2005/8/layout/hProcess9"/>
    <dgm:cxn modelId="{9E11C5AD-77CD-42E6-99E8-7099982DDDF3}" type="presParOf" srcId="{4C7BBB4C-EE69-48B5-A52A-698DC0256666}" destId="{C8A8FE62-EC3E-4E39-8F71-768688AC62F0}" srcOrd="0" destOrd="0" presId="urn:microsoft.com/office/officeart/2005/8/layout/hProcess9"/>
    <dgm:cxn modelId="{75DDD15A-4A09-434A-B0D1-683999CA21B2}" type="presParOf" srcId="{4C7BBB4C-EE69-48B5-A52A-698DC0256666}" destId="{C7D43D16-A6FF-4F14-B72F-0711121284AA}" srcOrd="1" destOrd="0" presId="urn:microsoft.com/office/officeart/2005/8/layout/hProcess9"/>
    <dgm:cxn modelId="{00B906AA-B1C2-4981-9D2A-67AC60B39B67}" type="presParOf" srcId="{C7D43D16-A6FF-4F14-B72F-0711121284AA}" destId="{20E4F2F7-29EF-49F4-B1DF-CB82B6C746B6}" srcOrd="0" destOrd="0" presId="urn:microsoft.com/office/officeart/2005/8/layout/hProcess9"/>
    <dgm:cxn modelId="{FF5FDBBC-D477-498B-871E-937056FE2C2C}" type="presParOf" srcId="{C7D43D16-A6FF-4F14-B72F-0711121284AA}" destId="{2EAA0E37-71B2-4AAF-98AB-35F0944738E2}" srcOrd="1" destOrd="0" presId="urn:microsoft.com/office/officeart/2005/8/layout/hProcess9"/>
    <dgm:cxn modelId="{5361EF90-BC01-41D6-99E2-B77EC481D060}" type="presParOf" srcId="{C7D43D16-A6FF-4F14-B72F-0711121284AA}" destId="{5E34BB8A-EACD-45CC-8D5D-F364351DEF15}" srcOrd="2" destOrd="0" presId="urn:microsoft.com/office/officeart/2005/8/layout/hProcess9"/>
    <dgm:cxn modelId="{06EB2F4D-FA9B-442C-BD2E-9A47C93DDF5E}" type="presParOf" srcId="{C7D43D16-A6FF-4F14-B72F-0711121284AA}" destId="{4FA05E96-263B-4BF0-953B-016194206FC4}" srcOrd="3" destOrd="0" presId="urn:microsoft.com/office/officeart/2005/8/layout/hProcess9"/>
    <dgm:cxn modelId="{C1F22631-5E75-470D-B19A-A3453787E719}" type="presParOf" srcId="{C7D43D16-A6FF-4F14-B72F-0711121284AA}" destId="{AAACD55C-4D98-4E8D-9A42-5674B6CADAB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8FE62-EC3E-4E39-8F71-768688AC62F0}">
      <dsp:nvSpPr>
        <dsp:cNvPr id="0" name=""/>
        <dsp:cNvSpPr/>
      </dsp:nvSpPr>
      <dsp:spPr>
        <a:xfrm>
          <a:off x="459172" y="0"/>
          <a:ext cx="5203951" cy="335748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4F2F7-29EF-49F4-B1DF-CB82B6C746B6}">
      <dsp:nvSpPr>
        <dsp:cNvPr id="0" name=""/>
        <dsp:cNvSpPr/>
      </dsp:nvSpPr>
      <dsp:spPr>
        <a:xfrm>
          <a:off x="3232" y="1007244"/>
          <a:ext cx="1966765" cy="1342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BC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Before Christ</a:t>
          </a:r>
          <a:endParaRPr lang="en-GB" sz="2100" kern="1200" dirty="0"/>
        </a:p>
      </dsp:txBody>
      <dsp:txXfrm>
        <a:off x="68791" y="1072803"/>
        <a:ext cx="1835647" cy="1211874"/>
      </dsp:txXfrm>
    </dsp:sp>
    <dsp:sp modelId="{5E34BB8A-EACD-45CC-8D5D-F364351DEF15}">
      <dsp:nvSpPr>
        <dsp:cNvPr id="0" name=""/>
        <dsp:cNvSpPr/>
      </dsp:nvSpPr>
      <dsp:spPr>
        <a:xfrm>
          <a:off x="2077765" y="1007244"/>
          <a:ext cx="1966765" cy="1342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0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Believed birth of Jesus</a:t>
          </a:r>
          <a:endParaRPr lang="en-GB" sz="2100" kern="1200" dirty="0"/>
        </a:p>
      </dsp:txBody>
      <dsp:txXfrm>
        <a:off x="2143324" y="1072803"/>
        <a:ext cx="1835647" cy="1211874"/>
      </dsp:txXfrm>
    </dsp:sp>
    <dsp:sp modelId="{AAACD55C-4D98-4E8D-9A42-5674B6CADAB4}">
      <dsp:nvSpPr>
        <dsp:cNvPr id="0" name=""/>
        <dsp:cNvSpPr/>
      </dsp:nvSpPr>
      <dsp:spPr>
        <a:xfrm>
          <a:off x="4152298" y="1007244"/>
          <a:ext cx="1966765" cy="1342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Anno Domini</a:t>
          </a:r>
          <a:endParaRPr lang="en-GB" sz="2100" kern="1200" dirty="0"/>
        </a:p>
      </dsp:txBody>
      <dsp:txXfrm>
        <a:off x="4217857" y="1072803"/>
        <a:ext cx="1835647" cy="1211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8FE62-EC3E-4E39-8F71-768688AC62F0}">
      <dsp:nvSpPr>
        <dsp:cNvPr id="0" name=""/>
        <dsp:cNvSpPr/>
      </dsp:nvSpPr>
      <dsp:spPr>
        <a:xfrm>
          <a:off x="459172" y="0"/>
          <a:ext cx="5203951" cy="335748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4F2F7-29EF-49F4-B1DF-CB82B6C746B6}">
      <dsp:nvSpPr>
        <dsp:cNvPr id="0" name=""/>
        <dsp:cNvSpPr/>
      </dsp:nvSpPr>
      <dsp:spPr>
        <a:xfrm>
          <a:off x="6576" y="1007244"/>
          <a:ext cx="1970614" cy="1342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BCE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Before Common Era</a:t>
          </a:r>
          <a:endParaRPr lang="en-GB" sz="2300" kern="1200" dirty="0"/>
        </a:p>
      </dsp:txBody>
      <dsp:txXfrm>
        <a:off x="72135" y="1072803"/>
        <a:ext cx="1839496" cy="1211874"/>
      </dsp:txXfrm>
    </dsp:sp>
    <dsp:sp modelId="{5E34BB8A-EACD-45CC-8D5D-F364351DEF15}">
      <dsp:nvSpPr>
        <dsp:cNvPr id="0" name=""/>
        <dsp:cNvSpPr/>
      </dsp:nvSpPr>
      <dsp:spPr>
        <a:xfrm>
          <a:off x="2075841" y="1028759"/>
          <a:ext cx="1970614" cy="1342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0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Year Zero</a:t>
          </a:r>
        </a:p>
      </dsp:txBody>
      <dsp:txXfrm>
        <a:off x="2141400" y="1094318"/>
        <a:ext cx="1839496" cy="1211874"/>
      </dsp:txXfrm>
    </dsp:sp>
    <dsp:sp modelId="{AAACD55C-4D98-4E8D-9A42-5674B6CADAB4}">
      <dsp:nvSpPr>
        <dsp:cNvPr id="0" name=""/>
        <dsp:cNvSpPr/>
      </dsp:nvSpPr>
      <dsp:spPr>
        <a:xfrm>
          <a:off x="4148064" y="996487"/>
          <a:ext cx="1970614" cy="1342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Common Era</a:t>
          </a:r>
          <a:endParaRPr lang="en-GB" sz="2300" kern="1200" dirty="0"/>
        </a:p>
      </dsp:txBody>
      <dsp:txXfrm>
        <a:off x="4213623" y="1062046"/>
        <a:ext cx="1839496" cy="1211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10/18/2022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610D-B7D5-482D-B097-83BF074C8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Roman Empire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2891E-354A-407C-800A-0E52C717A4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27BC to 480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D2943-E288-4B1C-9DA3-F72F6A46C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902" y="5247266"/>
            <a:ext cx="952500" cy="133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8A8E3D-ABEF-4E69-AD66-162115ECC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135" y="5066291"/>
            <a:ext cx="23812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00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0201AB-5BE2-43E3-8249-F4FBAD856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003" y="84854"/>
            <a:ext cx="4142431" cy="4239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6A0DB6-AAFF-4713-8478-4A3AB763C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974" y="170916"/>
            <a:ext cx="3258262" cy="4885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C9E5D4-64ED-43E6-A782-18184FF13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067" y="3186143"/>
            <a:ext cx="3006273" cy="2833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00474A-D0CE-49FB-A66A-5913F25C5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92" y="4865089"/>
            <a:ext cx="30480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9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441875-A6CF-40D4-BBB9-B641BB1FE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03" y="744557"/>
            <a:ext cx="3810000" cy="2952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52C4BE-3834-46BE-ACA7-387C4806F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616" y="1131832"/>
            <a:ext cx="249555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4F1AD1-C8CC-4D84-9EEF-C040DCB54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917" y="3463849"/>
            <a:ext cx="4741040" cy="3160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F7B27-3297-4E05-B6CA-AE2A28FC1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910" y="4330222"/>
            <a:ext cx="4316953" cy="22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2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07EE1A3-DD73-4FFA-B411-80CB89681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163501"/>
              </p:ext>
            </p:extLst>
          </p:nvPr>
        </p:nvGraphicFramePr>
        <p:xfrm>
          <a:off x="880932" y="579818"/>
          <a:ext cx="6122296" cy="3357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4BB52F2-49F1-41C0-8B56-F3659DF94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003580"/>
              </p:ext>
            </p:extLst>
          </p:nvPr>
        </p:nvGraphicFramePr>
        <p:xfrm>
          <a:off x="880932" y="3249508"/>
          <a:ext cx="6122296" cy="3357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5062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FE9C75-B72D-4383-8BEC-617B2BEDC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0983" y="1008753"/>
            <a:ext cx="3658179" cy="55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2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4E007E-CB6B-4CF9-BBFF-E2E2391EC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1995" y="2771947"/>
            <a:ext cx="4728320" cy="33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5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6E70DD-19D9-42CC-8579-28438D01E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957" y="2553397"/>
            <a:ext cx="5983085" cy="381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9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3A06FC-14AE-4CC5-8A11-BD98CD0FF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1052" y="2400599"/>
            <a:ext cx="3584123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7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2E078-C40D-404C-9808-2B70723D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B5B253-F8D8-48F5-B31E-2B24DB2C3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6162" y="484632"/>
            <a:ext cx="3630027" cy="5445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322898-B76B-430B-9834-1407EF38E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12" y="1416691"/>
            <a:ext cx="4668650" cy="33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3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062B3F-7395-47C7-B31E-AD91D1F77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925" y="1393587"/>
            <a:ext cx="7219126" cy="47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8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D1F709-D5BE-44FC-9DC9-22AA35696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877" y="0"/>
            <a:ext cx="5512123" cy="68580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14FEDA-C645-4118-BCA9-558182468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0156" y="4098664"/>
            <a:ext cx="7989924" cy="29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84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42</TotalTime>
  <Words>26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Georgia</vt:lpstr>
      <vt:lpstr>Trebuchet MS</vt:lpstr>
      <vt:lpstr>Wingdings</vt:lpstr>
      <vt:lpstr>Wood Type</vt:lpstr>
      <vt:lpstr>Roman Empire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Empire</dc:title>
  <dc:creator>Head</dc:creator>
  <cp:lastModifiedBy>Head</cp:lastModifiedBy>
  <cp:revision>4</cp:revision>
  <dcterms:created xsi:type="dcterms:W3CDTF">2022-10-18T08:04:16Z</dcterms:created>
  <dcterms:modified xsi:type="dcterms:W3CDTF">2022-10-18T08:53:33Z</dcterms:modified>
</cp:coreProperties>
</file>