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3" r:id="rId3"/>
    <p:sldId id="267" r:id="rId4"/>
    <p:sldId id="261" r:id="rId5"/>
    <p:sldId id="257" r:id="rId6"/>
    <p:sldId id="262" r:id="rId7"/>
    <p:sldId id="259" r:id="rId8"/>
    <p:sldId id="264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F322F-DA95-4203-8504-8B0E6CED631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6BE6562-6B8C-4E2A-8654-56B4C624F5A7}">
      <dgm:prSet phldrT="[Text]"/>
      <dgm:spPr/>
      <dgm:t>
        <a:bodyPr/>
        <a:lstStyle/>
        <a:p>
          <a:r>
            <a:rPr lang="en-US" dirty="0"/>
            <a:t>Ancient Greece</a:t>
          </a:r>
          <a:endParaRPr lang="en-GB" dirty="0"/>
        </a:p>
      </dgm:t>
    </dgm:pt>
    <dgm:pt modelId="{5C96C16B-3AFA-4547-8A14-44770A6DB7F3}" type="parTrans" cxnId="{0F987293-40E8-4D2E-B294-4E70B6F9C565}">
      <dgm:prSet/>
      <dgm:spPr/>
      <dgm:t>
        <a:bodyPr/>
        <a:lstStyle/>
        <a:p>
          <a:endParaRPr lang="en-GB"/>
        </a:p>
      </dgm:t>
    </dgm:pt>
    <dgm:pt modelId="{A8A180A5-1310-453D-8D79-A461684D278A}" type="sibTrans" cxnId="{0F987293-40E8-4D2E-B294-4E70B6F9C565}">
      <dgm:prSet/>
      <dgm:spPr/>
      <dgm:t>
        <a:bodyPr/>
        <a:lstStyle/>
        <a:p>
          <a:endParaRPr lang="en-GB"/>
        </a:p>
      </dgm:t>
    </dgm:pt>
    <dgm:pt modelId="{C3B66C04-A945-4491-B9C1-EE3F90D71D50}" type="pres">
      <dgm:prSet presAssocID="{DA5F322F-DA95-4203-8504-8B0E6CED6314}" presName="CompostProcess" presStyleCnt="0">
        <dgm:presLayoutVars>
          <dgm:dir/>
          <dgm:resizeHandles val="exact"/>
        </dgm:presLayoutVars>
      </dgm:prSet>
      <dgm:spPr/>
    </dgm:pt>
    <dgm:pt modelId="{8C8FC19E-A647-4ABD-BD5F-40F642E14918}" type="pres">
      <dgm:prSet presAssocID="{DA5F322F-DA95-4203-8504-8B0E6CED6314}" presName="arrow" presStyleLbl="bgShp" presStyleIdx="0" presStyleCnt="1"/>
      <dgm:spPr/>
    </dgm:pt>
    <dgm:pt modelId="{15CC1B02-37BB-4D43-8220-FD6648BB7DD3}" type="pres">
      <dgm:prSet presAssocID="{DA5F322F-DA95-4203-8504-8B0E6CED6314}" presName="linearProcess" presStyleCnt="0"/>
      <dgm:spPr/>
    </dgm:pt>
    <dgm:pt modelId="{6CF36253-CB7F-41BF-8370-8D27EAE88CE7}" type="pres">
      <dgm:prSet presAssocID="{56BE6562-6B8C-4E2A-8654-56B4C624F5A7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87478A5F-F95D-4D02-BF3D-3429BDC5DD0C}" type="presOf" srcId="{DA5F322F-DA95-4203-8504-8B0E6CED6314}" destId="{C3B66C04-A945-4491-B9C1-EE3F90D71D50}" srcOrd="0" destOrd="0" presId="urn:microsoft.com/office/officeart/2005/8/layout/hProcess9"/>
    <dgm:cxn modelId="{F681EA56-D4C0-4490-969B-40BC26A4220D}" type="presOf" srcId="{56BE6562-6B8C-4E2A-8654-56B4C624F5A7}" destId="{6CF36253-CB7F-41BF-8370-8D27EAE88CE7}" srcOrd="0" destOrd="0" presId="urn:microsoft.com/office/officeart/2005/8/layout/hProcess9"/>
    <dgm:cxn modelId="{0F987293-40E8-4D2E-B294-4E70B6F9C565}" srcId="{DA5F322F-DA95-4203-8504-8B0E6CED6314}" destId="{56BE6562-6B8C-4E2A-8654-56B4C624F5A7}" srcOrd="0" destOrd="0" parTransId="{5C96C16B-3AFA-4547-8A14-44770A6DB7F3}" sibTransId="{A8A180A5-1310-453D-8D79-A461684D278A}"/>
    <dgm:cxn modelId="{DC1427F2-2224-46D2-ABDC-0C3DFE34BAD5}" type="presParOf" srcId="{C3B66C04-A945-4491-B9C1-EE3F90D71D50}" destId="{8C8FC19E-A647-4ABD-BD5F-40F642E14918}" srcOrd="0" destOrd="0" presId="urn:microsoft.com/office/officeart/2005/8/layout/hProcess9"/>
    <dgm:cxn modelId="{3DF97EDD-A9A3-4198-87B5-6385947BB75C}" type="presParOf" srcId="{C3B66C04-A945-4491-B9C1-EE3F90D71D50}" destId="{15CC1B02-37BB-4D43-8220-FD6648BB7DD3}" srcOrd="1" destOrd="0" presId="urn:microsoft.com/office/officeart/2005/8/layout/hProcess9"/>
    <dgm:cxn modelId="{8FFA4FF0-6D38-4B0B-9C13-1ACA0C3B2628}" type="presParOf" srcId="{15CC1B02-37BB-4D43-8220-FD6648BB7DD3}" destId="{6CF36253-CB7F-41BF-8370-8D27EAE88CE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F322F-DA95-4203-8504-8B0E6CED631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6BE6562-6B8C-4E2A-8654-56B4C624F5A7}">
      <dgm:prSet phldrT="[Text]"/>
      <dgm:spPr/>
      <dgm:t>
        <a:bodyPr/>
        <a:lstStyle/>
        <a:p>
          <a:r>
            <a:rPr lang="en-US" dirty="0"/>
            <a:t>Roman Empire</a:t>
          </a:r>
          <a:endParaRPr lang="en-GB" dirty="0"/>
        </a:p>
      </dgm:t>
    </dgm:pt>
    <dgm:pt modelId="{5C96C16B-3AFA-4547-8A14-44770A6DB7F3}" type="parTrans" cxnId="{0F987293-40E8-4D2E-B294-4E70B6F9C565}">
      <dgm:prSet/>
      <dgm:spPr/>
      <dgm:t>
        <a:bodyPr/>
        <a:lstStyle/>
        <a:p>
          <a:endParaRPr lang="en-GB"/>
        </a:p>
      </dgm:t>
    </dgm:pt>
    <dgm:pt modelId="{A8A180A5-1310-453D-8D79-A461684D278A}" type="sibTrans" cxnId="{0F987293-40E8-4D2E-B294-4E70B6F9C565}">
      <dgm:prSet/>
      <dgm:spPr/>
      <dgm:t>
        <a:bodyPr/>
        <a:lstStyle/>
        <a:p>
          <a:endParaRPr lang="en-GB"/>
        </a:p>
      </dgm:t>
    </dgm:pt>
    <dgm:pt modelId="{C3B66C04-A945-4491-B9C1-EE3F90D71D50}" type="pres">
      <dgm:prSet presAssocID="{DA5F322F-DA95-4203-8504-8B0E6CED6314}" presName="CompostProcess" presStyleCnt="0">
        <dgm:presLayoutVars>
          <dgm:dir/>
          <dgm:resizeHandles val="exact"/>
        </dgm:presLayoutVars>
      </dgm:prSet>
      <dgm:spPr/>
    </dgm:pt>
    <dgm:pt modelId="{8C8FC19E-A647-4ABD-BD5F-40F642E14918}" type="pres">
      <dgm:prSet presAssocID="{DA5F322F-DA95-4203-8504-8B0E6CED6314}" presName="arrow" presStyleLbl="bgShp" presStyleIdx="0" presStyleCnt="1" custLinFactY="29211" custLinFactNeighborX="44681" custLinFactNeighborY="100000"/>
      <dgm:spPr/>
    </dgm:pt>
    <dgm:pt modelId="{15CC1B02-37BB-4D43-8220-FD6648BB7DD3}" type="pres">
      <dgm:prSet presAssocID="{DA5F322F-DA95-4203-8504-8B0E6CED6314}" presName="linearProcess" presStyleCnt="0"/>
      <dgm:spPr/>
    </dgm:pt>
    <dgm:pt modelId="{6CF36253-CB7F-41BF-8370-8D27EAE88CE7}" type="pres">
      <dgm:prSet presAssocID="{56BE6562-6B8C-4E2A-8654-56B4C624F5A7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87478A5F-F95D-4D02-BF3D-3429BDC5DD0C}" type="presOf" srcId="{DA5F322F-DA95-4203-8504-8B0E6CED6314}" destId="{C3B66C04-A945-4491-B9C1-EE3F90D71D50}" srcOrd="0" destOrd="0" presId="urn:microsoft.com/office/officeart/2005/8/layout/hProcess9"/>
    <dgm:cxn modelId="{F681EA56-D4C0-4490-969B-40BC26A4220D}" type="presOf" srcId="{56BE6562-6B8C-4E2A-8654-56B4C624F5A7}" destId="{6CF36253-CB7F-41BF-8370-8D27EAE88CE7}" srcOrd="0" destOrd="0" presId="urn:microsoft.com/office/officeart/2005/8/layout/hProcess9"/>
    <dgm:cxn modelId="{0F987293-40E8-4D2E-B294-4E70B6F9C565}" srcId="{DA5F322F-DA95-4203-8504-8B0E6CED6314}" destId="{56BE6562-6B8C-4E2A-8654-56B4C624F5A7}" srcOrd="0" destOrd="0" parTransId="{5C96C16B-3AFA-4547-8A14-44770A6DB7F3}" sibTransId="{A8A180A5-1310-453D-8D79-A461684D278A}"/>
    <dgm:cxn modelId="{DC1427F2-2224-46D2-ABDC-0C3DFE34BAD5}" type="presParOf" srcId="{C3B66C04-A945-4491-B9C1-EE3F90D71D50}" destId="{8C8FC19E-A647-4ABD-BD5F-40F642E14918}" srcOrd="0" destOrd="0" presId="urn:microsoft.com/office/officeart/2005/8/layout/hProcess9"/>
    <dgm:cxn modelId="{3DF97EDD-A9A3-4198-87B5-6385947BB75C}" type="presParOf" srcId="{C3B66C04-A945-4491-B9C1-EE3F90D71D50}" destId="{15CC1B02-37BB-4D43-8220-FD6648BB7DD3}" srcOrd="1" destOrd="0" presId="urn:microsoft.com/office/officeart/2005/8/layout/hProcess9"/>
    <dgm:cxn modelId="{8FFA4FF0-6D38-4B0B-9C13-1ACA0C3B2628}" type="presParOf" srcId="{15CC1B02-37BB-4D43-8220-FD6648BB7DD3}" destId="{6CF36253-CB7F-41BF-8370-8D27EAE88CE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F322F-DA95-4203-8504-8B0E6CED631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6BE6562-6B8C-4E2A-8654-56B4C624F5A7}">
      <dgm:prSet phldrT="[Text]"/>
      <dgm:spPr/>
      <dgm:t>
        <a:bodyPr/>
        <a:lstStyle/>
        <a:p>
          <a:r>
            <a:rPr lang="en-US" dirty="0"/>
            <a:t>Anglo-Saxon England</a:t>
          </a:r>
          <a:endParaRPr lang="en-GB" dirty="0"/>
        </a:p>
      </dgm:t>
    </dgm:pt>
    <dgm:pt modelId="{5C96C16B-3AFA-4547-8A14-44770A6DB7F3}" type="parTrans" cxnId="{0F987293-40E8-4D2E-B294-4E70B6F9C565}">
      <dgm:prSet/>
      <dgm:spPr/>
      <dgm:t>
        <a:bodyPr/>
        <a:lstStyle/>
        <a:p>
          <a:endParaRPr lang="en-GB"/>
        </a:p>
      </dgm:t>
    </dgm:pt>
    <dgm:pt modelId="{A8A180A5-1310-453D-8D79-A461684D278A}" type="sibTrans" cxnId="{0F987293-40E8-4D2E-B294-4E70B6F9C565}">
      <dgm:prSet/>
      <dgm:spPr/>
      <dgm:t>
        <a:bodyPr/>
        <a:lstStyle/>
        <a:p>
          <a:endParaRPr lang="en-GB"/>
        </a:p>
      </dgm:t>
    </dgm:pt>
    <dgm:pt modelId="{C3B66C04-A945-4491-B9C1-EE3F90D71D50}" type="pres">
      <dgm:prSet presAssocID="{DA5F322F-DA95-4203-8504-8B0E6CED6314}" presName="CompostProcess" presStyleCnt="0">
        <dgm:presLayoutVars>
          <dgm:dir/>
          <dgm:resizeHandles val="exact"/>
        </dgm:presLayoutVars>
      </dgm:prSet>
      <dgm:spPr/>
    </dgm:pt>
    <dgm:pt modelId="{8C8FC19E-A647-4ABD-BD5F-40F642E14918}" type="pres">
      <dgm:prSet presAssocID="{DA5F322F-DA95-4203-8504-8B0E6CED6314}" presName="arrow" presStyleLbl="bgShp" presStyleIdx="0" presStyleCnt="1"/>
      <dgm:spPr/>
    </dgm:pt>
    <dgm:pt modelId="{15CC1B02-37BB-4D43-8220-FD6648BB7DD3}" type="pres">
      <dgm:prSet presAssocID="{DA5F322F-DA95-4203-8504-8B0E6CED6314}" presName="linearProcess" presStyleCnt="0"/>
      <dgm:spPr/>
    </dgm:pt>
    <dgm:pt modelId="{6CF36253-CB7F-41BF-8370-8D27EAE88CE7}" type="pres">
      <dgm:prSet presAssocID="{56BE6562-6B8C-4E2A-8654-56B4C624F5A7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87478A5F-F95D-4D02-BF3D-3429BDC5DD0C}" type="presOf" srcId="{DA5F322F-DA95-4203-8504-8B0E6CED6314}" destId="{C3B66C04-A945-4491-B9C1-EE3F90D71D50}" srcOrd="0" destOrd="0" presId="urn:microsoft.com/office/officeart/2005/8/layout/hProcess9"/>
    <dgm:cxn modelId="{F681EA56-D4C0-4490-969B-40BC26A4220D}" type="presOf" srcId="{56BE6562-6B8C-4E2A-8654-56B4C624F5A7}" destId="{6CF36253-CB7F-41BF-8370-8D27EAE88CE7}" srcOrd="0" destOrd="0" presId="urn:microsoft.com/office/officeart/2005/8/layout/hProcess9"/>
    <dgm:cxn modelId="{0F987293-40E8-4D2E-B294-4E70B6F9C565}" srcId="{DA5F322F-DA95-4203-8504-8B0E6CED6314}" destId="{56BE6562-6B8C-4E2A-8654-56B4C624F5A7}" srcOrd="0" destOrd="0" parTransId="{5C96C16B-3AFA-4547-8A14-44770A6DB7F3}" sibTransId="{A8A180A5-1310-453D-8D79-A461684D278A}"/>
    <dgm:cxn modelId="{DC1427F2-2224-46D2-ABDC-0C3DFE34BAD5}" type="presParOf" srcId="{C3B66C04-A945-4491-B9C1-EE3F90D71D50}" destId="{8C8FC19E-A647-4ABD-BD5F-40F642E14918}" srcOrd="0" destOrd="0" presId="urn:microsoft.com/office/officeart/2005/8/layout/hProcess9"/>
    <dgm:cxn modelId="{3DF97EDD-A9A3-4198-87B5-6385947BB75C}" type="presParOf" srcId="{C3B66C04-A945-4491-B9C1-EE3F90D71D50}" destId="{15CC1B02-37BB-4D43-8220-FD6648BB7DD3}" srcOrd="1" destOrd="0" presId="urn:microsoft.com/office/officeart/2005/8/layout/hProcess9"/>
    <dgm:cxn modelId="{8FFA4FF0-6D38-4B0B-9C13-1ACA0C3B2628}" type="presParOf" srcId="{15CC1B02-37BB-4D43-8220-FD6648BB7DD3}" destId="{6CF36253-CB7F-41BF-8370-8D27EAE88CE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FC19E-A647-4ABD-BD5F-40F642E14918}">
      <dsp:nvSpPr>
        <dsp:cNvPr id="0" name=""/>
        <dsp:cNvSpPr/>
      </dsp:nvSpPr>
      <dsp:spPr>
        <a:xfrm>
          <a:off x="443573" y="0"/>
          <a:ext cx="5027168" cy="270933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253-CB7F-41BF-8370-8D27EAE88CE7}">
      <dsp:nvSpPr>
        <dsp:cNvPr id="0" name=""/>
        <dsp:cNvSpPr/>
      </dsp:nvSpPr>
      <dsp:spPr>
        <a:xfrm>
          <a:off x="711566" y="812800"/>
          <a:ext cx="4491183" cy="1083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Ancient Greece</a:t>
          </a:r>
          <a:endParaRPr lang="en-GB" sz="4600" kern="1200" dirty="0"/>
        </a:p>
      </dsp:txBody>
      <dsp:txXfrm>
        <a:off x="764469" y="865703"/>
        <a:ext cx="4385377" cy="977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FC19E-A647-4ABD-BD5F-40F642E14918}">
      <dsp:nvSpPr>
        <dsp:cNvPr id="0" name=""/>
        <dsp:cNvSpPr/>
      </dsp:nvSpPr>
      <dsp:spPr>
        <a:xfrm>
          <a:off x="455317" y="0"/>
          <a:ext cx="2580132" cy="181734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253-CB7F-41BF-8370-8D27EAE88CE7}">
      <dsp:nvSpPr>
        <dsp:cNvPr id="0" name=""/>
        <dsp:cNvSpPr/>
      </dsp:nvSpPr>
      <dsp:spPr>
        <a:xfrm>
          <a:off x="99600" y="545203"/>
          <a:ext cx="2836248" cy="726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Roman Empire</a:t>
          </a:r>
          <a:endParaRPr lang="en-GB" sz="3100" kern="1200" dirty="0"/>
        </a:p>
      </dsp:txBody>
      <dsp:txXfrm>
        <a:off x="135086" y="580689"/>
        <a:ext cx="2765276" cy="655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FC19E-A647-4ABD-BD5F-40F642E14918}">
      <dsp:nvSpPr>
        <dsp:cNvPr id="0" name=""/>
        <dsp:cNvSpPr/>
      </dsp:nvSpPr>
      <dsp:spPr>
        <a:xfrm>
          <a:off x="227658" y="0"/>
          <a:ext cx="2580132" cy="181734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253-CB7F-41BF-8370-8D27EAE88CE7}">
      <dsp:nvSpPr>
        <dsp:cNvPr id="0" name=""/>
        <dsp:cNvSpPr/>
      </dsp:nvSpPr>
      <dsp:spPr>
        <a:xfrm>
          <a:off x="33200" y="545203"/>
          <a:ext cx="2969049" cy="726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Anglo-Saxon England</a:t>
          </a:r>
          <a:endParaRPr lang="en-GB" sz="2300" kern="1200" dirty="0"/>
        </a:p>
      </dsp:txBody>
      <dsp:txXfrm>
        <a:off x="68686" y="580689"/>
        <a:ext cx="2898077" cy="655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10/18/2022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610D-B7D5-482D-B097-83BF074C8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Anglo-Saxon England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2891E-354A-407C-800A-0E52C717A4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410 to 1066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000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1CCA10-80A8-46E6-A645-F4D945FD4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3" y="811305"/>
            <a:ext cx="5373221" cy="3009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B952F9-F444-4E83-89B2-834768232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318" y="2753620"/>
            <a:ext cx="7005725" cy="3460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B3D58E-500E-4E46-BF5F-4F6B2A31B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394" y="3414433"/>
            <a:ext cx="2508065" cy="33801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1A1A48-02AD-4F74-B8D2-FC3880B58588}"/>
              </a:ext>
            </a:extLst>
          </p:cNvPr>
          <p:cNvSpPr/>
          <p:nvPr/>
        </p:nvSpPr>
        <p:spPr>
          <a:xfrm>
            <a:off x="6372459" y="1622629"/>
            <a:ext cx="5471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Snotta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-inga-ham</a:t>
            </a:r>
          </a:p>
        </p:txBody>
      </p:sp>
    </p:spTree>
    <p:extLst>
      <p:ext uri="{BB962C8B-B14F-4D97-AF65-F5344CB8AC3E}">
        <p14:creationId xmlns:p14="http://schemas.microsoft.com/office/powerpoint/2010/main" val="356796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078795-A45B-4FB0-9800-182D8D46B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193" y="86060"/>
            <a:ext cx="4134971" cy="5513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8ABCE-09E2-4166-B851-C2CD0F700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16" y="890194"/>
            <a:ext cx="5541372" cy="484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1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1ACBC9-0DE5-44EB-AD76-E23C0EC1C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932" y="324373"/>
            <a:ext cx="3786310" cy="5059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F33A0F-A2EC-45DD-8A2B-7A10714E2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193" y="201342"/>
            <a:ext cx="6076950" cy="456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8059FB-1218-4484-88E9-52D280830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730" y="4142157"/>
            <a:ext cx="4203310" cy="24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6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7A8FB5-36A9-4EE9-A574-F0B23BE2A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071102"/>
              </p:ext>
            </p:extLst>
          </p:nvPr>
        </p:nvGraphicFramePr>
        <p:xfrm>
          <a:off x="181684" y="547545"/>
          <a:ext cx="5914316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DD8B28-5DAE-42A9-906B-EACFD4C60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058805"/>
              </p:ext>
            </p:extLst>
          </p:nvPr>
        </p:nvGraphicFramePr>
        <p:xfrm>
          <a:off x="2398955" y="2692449"/>
          <a:ext cx="3035450" cy="1817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3FEB6CC-BA53-4B9D-B08B-4041CD55C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815754"/>
              </p:ext>
            </p:extLst>
          </p:nvPr>
        </p:nvGraphicFramePr>
        <p:xfrm>
          <a:off x="5123329" y="4092736"/>
          <a:ext cx="3035450" cy="1817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95062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1EA2DC-286D-4C07-84B0-100A2993E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687" y="1226361"/>
            <a:ext cx="5119100" cy="49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2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06273E-7445-48C3-B017-3CD31D5C7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4565" y="589012"/>
            <a:ext cx="5013610" cy="55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5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5DB73A-1AD8-4ED4-B13E-6CE27EBEC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72" y="720202"/>
            <a:ext cx="7334250" cy="3524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13CE0C-7780-42BC-ACEA-CD6D41A1C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522" y="2140772"/>
            <a:ext cx="3612706" cy="4588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B50655-F66F-4CE3-9A6B-263AFADCC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474" y="4380548"/>
            <a:ext cx="3110411" cy="23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7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5AFAE1-48B7-4F0B-A4F0-35D856986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685" y="769060"/>
            <a:ext cx="5403140" cy="540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2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DDD8AC-CA4F-4687-9838-A8A614D87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639" y="565213"/>
            <a:ext cx="3199690" cy="4668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C66919-6501-4838-8F03-44D6D2850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90" y="1545795"/>
            <a:ext cx="6858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3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57F6D5-C3DD-4EC7-B10A-96F66F985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12" y="193469"/>
            <a:ext cx="5361230" cy="3709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41453-F5B8-48FE-AF05-5C4B865CB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043" y="1351188"/>
            <a:ext cx="3949914" cy="5104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5FE72-F285-4906-A4DC-17F5132A2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008" y="3175577"/>
            <a:ext cx="4634046" cy="34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8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537229-5FF0-44DF-9C12-C07D27408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96" y="317966"/>
            <a:ext cx="38100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5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87</TotalTime>
  <Words>12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Georgia</vt:lpstr>
      <vt:lpstr>Trebuchet MS</vt:lpstr>
      <vt:lpstr>Wingdings</vt:lpstr>
      <vt:lpstr>Wood Type</vt:lpstr>
      <vt:lpstr>Anglo-Saxon England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Empire</dc:title>
  <dc:creator>Head</dc:creator>
  <cp:lastModifiedBy>Head</cp:lastModifiedBy>
  <cp:revision>9</cp:revision>
  <dcterms:created xsi:type="dcterms:W3CDTF">2022-10-18T08:04:16Z</dcterms:created>
  <dcterms:modified xsi:type="dcterms:W3CDTF">2022-10-18T09:39:05Z</dcterms:modified>
</cp:coreProperties>
</file>