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3" r:id="rId3"/>
    <p:sldId id="262" r:id="rId4"/>
    <p:sldId id="261" r:id="rId5"/>
    <p:sldId id="258" r:id="rId6"/>
    <p:sldId id="257" r:id="rId7"/>
    <p:sldId id="264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E60A3-D976-461A-B19A-C18AC1AF7CA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56AA31-D439-464C-A698-045A465CE34D}">
      <dgm:prSet phldrT="[Text]"/>
      <dgm:spPr/>
      <dgm:t>
        <a:bodyPr/>
        <a:lstStyle/>
        <a:p>
          <a:r>
            <a:rPr lang="en-US" dirty="0"/>
            <a:t>Ancient Greece</a:t>
          </a:r>
          <a:endParaRPr lang="en-GB" dirty="0"/>
        </a:p>
      </dgm:t>
    </dgm:pt>
    <dgm:pt modelId="{AD58AC17-D8F1-44AF-A2DF-FF2B58F240D4}" type="parTrans" cxnId="{B79CEFDB-BFA4-401E-86D8-6334D20E9D09}">
      <dgm:prSet/>
      <dgm:spPr/>
      <dgm:t>
        <a:bodyPr/>
        <a:lstStyle/>
        <a:p>
          <a:endParaRPr lang="en-GB"/>
        </a:p>
      </dgm:t>
    </dgm:pt>
    <dgm:pt modelId="{9F989758-6980-41EF-A93F-215C171D8F54}" type="sibTrans" cxnId="{B79CEFDB-BFA4-401E-86D8-6334D20E9D09}">
      <dgm:prSet/>
      <dgm:spPr/>
      <dgm:t>
        <a:bodyPr/>
        <a:lstStyle/>
        <a:p>
          <a:endParaRPr lang="en-GB"/>
        </a:p>
      </dgm:t>
    </dgm:pt>
    <dgm:pt modelId="{171D2575-3727-4FBB-B819-BAFBDB923C7C}">
      <dgm:prSet phldrT="[Text]"/>
      <dgm:spPr/>
      <dgm:t>
        <a:bodyPr/>
        <a:lstStyle/>
        <a:p>
          <a:r>
            <a:rPr lang="en-US" dirty="0"/>
            <a:t>Way (nearly 1000 years) before the Romans</a:t>
          </a:r>
          <a:endParaRPr lang="en-GB" dirty="0"/>
        </a:p>
      </dgm:t>
    </dgm:pt>
    <dgm:pt modelId="{D2FB19B1-B486-4229-B888-A1A72C18DAF5}" type="parTrans" cxnId="{1ECB769A-BD54-4A6B-A83C-7702C3DD4AC5}">
      <dgm:prSet/>
      <dgm:spPr/>
      <dgm:t>
        <a:bodyPr/>
        <a:lstStyle/>
        <a:p>
          <a:endParaRPr lang="en-GB"/>
        </a:p>
      </dgm:t>
    </dgm:pt>
    <dgm:pt modelId="{374DA0DD-4E6A-496F-B6D5-954DC9A13CF5}" type="sibTrans" cxnId="{1ECB769A-BD54-4A6B-A83C-7702C3DD4AC5}">
      <dgm:prSet/>
      <dgm:spPr/>
      <dgm:t>
        <a:bodyPr/>
        <a:lstStyle/>
        <a:p>
          <a:endParaRPr lang="en-GB"/>
        </a:p>
      </dgm:t>
    </dgm:pt>
    <dgm:pt modelId="{09A1C0BB-5F28-4353-9ABD-6A98597E34F8}">
      <dgm:prSet phldrT="[Text]"/>
      <dgm:spPr/>
      <dgm:t>
        <a:bodyPr/>
        <a:lstStyle/>
        <a:p>
          <a:r>
            <a:rPr lang="en-US" dirty="0"/>
            <a:t>Roman Empire</a:t>
          </a:r>
          <a:endParaRPr lang="en-GB" dirty="0"/>
        </a:p>
      </dgm:t>
    </dgm:pt>
    <dgm:pt modelId="{A7846B50-F4D0-48A0-BE48-232ECE2BE7C6}" type="parTrans" cxnId="{8736F714-A017-4575-B746-BA9AE1269681}">
      <dgm:prSet/>
      <dgm:spPr/>
      <dgm:t>
        <a:bodyPr/>
        <a:lstStyle/>
        <a:p>
          <a:endParaRPr lang="en-GB"/>
        </a:p>
      </dgm:t>
    </dgm:pt>
    <dgm:pt modelId="{C41782D9-6C0E-43FE-B894-32A20EB6397F}" type="sibTrans" cxnId="{8736F714-A017-4575-B746-BA9AE1269681}">
      <dgm:prSet/>
      <dgm:spPr/>
      <dgm:t>
        <a:bodyPr/>
        <a:lstStyle/>
        <a:p>
          <a:endParaRPr lang="en-GB"/>
        </a:p>
      </dgm:t>
    </dgm:pt>
    <dgm:pt modelId="{63FDC821-FE79-4A34-9A9A-491C3B1E5B5D}">
      <dgm:prSet phldrT="[Text]" phldr="1"/>
      <dgm:spPr/>
      <dgm:t>
        <a:bodyPr/>
        <a:lstStyle/>
        <a:p>
          <a:endParaRPr lang="en-GB" dirty="0"/>
        </a:p>
      </dgm:t>
    </dgm:pt>
    <dgm:pt modelId="{43015FD0-CD24-4CB1-A5B6-DD73A0AC7B0D}" type="parTrans" cxnId="{5173FF17-F63D-4AA9-BDF6-96377A8934B8}">
      <dgm:prSet/>
      <dgm:spPr/>
      <dgm:t>
        <a:bodyPr/>
        <a:lstStyle/>
        <a:p>
          <a:endParaRPr lang="en-GB"/>
        </a:p>
      </dgm:t>
    </dgm:pt>
    <dgm:pt modelId="{CFBE168E-E0AD-4633-BD12-E03B97AA51AF}" type="sibTrans" cxnId="{5173FF17-F63D-4AA9-BDF6-96377A8934B8}">
      <dgm:prSet/>
      <dgm:spPr/>
      <dgm:t>
        <a:bodyPr/>
        <a:lstStyle/>
        <a:p>
          <a:endParaRPr lang="en-GB"/>
        </a:p>
      </dgm:t>
    </dgm:pt>
    <dgm:pt modelId="{DEAE4D2E-76E9-42D8-B753-ABC7688B0124}">
      <dgm:prSet phldrT="[Text]"/>
      <dgm:spPr/>
      <dgm:t>
        <a:bodyPr/>
        <a:lstStyle/>
        <a:p>
          <a:r>
            <a:rPr lang="en-US" dirty="0"/>
            <a:t>During the Romans</a:t>
          </a:r>
          <a:endParaRPr lang="en-GB" dirty="0"/>
        </a:p>
      </dgm:t>
    </dgm:pt>
    <dgm:pt modelId="{3E53EF06-A01D-40DA-9F94-A811F687DE02}" type="parTrans" cxnId="{0701F0FB-E673-4FDC-8768-663F42D3B017}">
      <dgm:prSet/>
      <dgm:spPr/>
    </dgm:pt>
    <dgm:pt modelId="{795DE77A-87A9-49F5-8F1F-003E3B129BC2}" type="sibTrans" cxnId="{0701F0FB-E673-4FDC-8768-663F42D3B017}">
      <dgm:prSet/>
      <dgm:spPr/>
    </dgm:pt>
    <dgm:pt modelId="{AD3EFF3C-27AA-494C-A3B2-A460623E757E}">
      <dgm:prSet phldrT="[Text]"/>
      <dgm:spPr/>
      <dgm:t>
        <a:bodyPr/>
        <a:lstStyle/>
        <a:p>
          <a:r>
            <a:rPr lang="en-US" dirty="0"/>
            <a:t>A while (a century or so) after the Romans</a:t>
          </a:r>
          <a:endParaRPr lang="en-GB" dirty="0"/>
        </a:p>
      </dgm:t>
    </dgm:pt>
    <dgm:pt modelId="{633DB2E5-59E2-45EF-862B-30B18E0B8EB0}" type="parTrans" cxnId="{4D29ED70-9F45-42B6-ABA5-9E2495169845}">
      <dgm:prSet/>
      <dgm:spPr/>
    </dgm:pt>
    <dgm:pt modelId="{736874C3-99C3-4AF7-933D-98DF74B39433}" type="sibTrans" cxnId="{4D29ED70-9F45-42B6-ABA5-9E2495169845}">
      <dgm:prSet/>
      <dgm:spPr/>
    </dgm:pt>
    <dgm:pt modelId="{9BD002DD-E92E-4F19-BA42-CD14D5C27706}" type="pres">
      <dgm:prSet presAssocID="{BB1E60A3-D976-461A-B19A-C18AC1AF7CAC}" presName="Name0" presStyleCnt="0">
        <dgm:presLayoutVars>
          <dgm:dir/>
          <dgm:animLvl val="lvl"/>
          <dgm:resizeHandles/>
        </dgm:presLayoutVars>
      </dgm:prSet>
      <dgm:spPr/>
    </dgm:pt>
    <dgm:pt modelId="{D23D2E47-397A-463F-9523-477D86B74DEF}" type="pres">
      <dgm:prSet presAssocID="{AA56AA31-D439-464C-A698-045A465CE34D}" presName="linNode" presStyleCnt="0"/>
      <dgm:spPr/>
    </dgm:pt>
    <dgm:pt modelId="{8F874D9E-ABDE-4D63-AB2E-6456CE6BC256}" type="pres">
      <dgm:prSet presAssocID="{AA56AA31-D439-464C-A698-045A465CE34D}" presName="parentShp" presStyleLbl="node1" presStyleIdx="0" presStyleCnt="2">
        <dgm:presLayoutVars>
          <dgm:bulletEnabled val="1"/>
        </dgm:presLayoutVars>
      </dgm:prSet>
      <dgm:spPr/>
    </dgm:pt>
    <dgm:pt modelId="{31109294-7D92-48AF-8A9F-32AC5C8022A2}" type="pres">
      <dgm:prSet presAssocID="{AA56AA31-D439-464C-A698-045A465CE34D}" presName="childShp" presStyleLbl="bgAccFollowNode1" presStyleIdx="0" presStyleCnt="2" custScaleX="233470">
        <dgm:presLayoutVars>
          <dgm:bulletEnabled val="1"/>
        </dgm:presLayoutVars>
      </dgm:prSet>
      <dgm:spPr/>
    </dgm:pt>
    <dgm:pt modelId="{A55A23E4-7DD4-46E6-A15E-5B1B0470F0AF}" type="pres">
      <dgm:prSet presAssocID="{9F989758-6980-41EF-A93F-215C171D8F54}" presName="spacing" presStyleCnt="0"/>
      <dgm:spPr/>
    </dgm:pt>
    <dgm:pt modelId="{2DC5200F-A9DA-47F8-A5D5-1982E090E079}" type="pres">
      <dgm:prSet presAssocID="{09A1C0BB-5F28-4353-9ABD-6A98597E34F8}" presName="linNode" presStyleCnt="0"/>
      <dgm:spPr/>
    </dgm:pt>
    <dgm:pt modelId="{E9187DC3-DE78-411E-ACDC-FB73BD09D7D4}" type="pres">
      <dgm:prSet presAssocID="{09A1C0BB-5F28-4353-9ABD-6A98597E34F8}" presName="parentShp" presStyleLbl="node1" presStyleIdx="1" presStyleCnt="2" custScaleX="62500" custLinFactNeighborX="23383" custLinFactNeighborY="-1668">
        <dgm:presLayoutVars>
          <dgm:bulletEnabled val="1"/>
        </dgm:presLayoutVars>
      </dgm:prSet>
      <dgm:spPr/>
    </dgm:pt>
    <dgm:pt modelId="{9A1F85CA-9C7D-49B2-B25B-589A6DC3F6EF}" type="pres">
      <dgm:prSet presAssocID="{09A1C0BB-5F28-4353-9ABD-6A98597E34F8}" presName="childShp" presStyleLbl="bgAccFollowNode1" presStyleIdx="1" presStyleCnt="2" custScaleX="36716" custLinFactNeighborX="34743" custLinFactNeighborY="2919">
        <dgm:presLayoutVars>
          <dgm:bulletEnabled val="1"/>
        </dgm:presLayoutVars>
      </dgm:prSet>
      <dgm:spPr/>
    </dgm:pt>
  </dgm:ptLst>
  <dgm:cxnLst>
    <dgm:cxn modelId="{8736F714-A017-4575-B746-BA9AE1269681}" srcId="{BB1E60A3-D976-461A-B19A-C18AC1AF7CAC}" destId="{09A1C0BB-5F28-4353-9ABD-6A98597E34F8}" srcOrd="1" destOrd="0" parTransId="{A7846B50-F4D0-48A0-BE48-232ECE2BE7C6}" sibTransId="{C41782D9-6C0E-43FE-B894-32A20EB6397F}"/>
    <dgm:cxn modelId="{5173FF17-F63D-4AA9-BDF6-96377A8934B8}" srcId="{09A1C0BB-5F28-4353-9ABD-6A98597E34F8}" destId="{63FDC821-FE79-4A34-9A9A-491C3B1E5B5D}" srcOrd="0" destOrd="0" parTransId="{43015FD0-CD24-4CB1-A5B6-DD73A0AC7B0D}" sibTransId="{CFBE168E-E0AD-4633-BD12-E03B97AA51AF}"/>
    <dgm:cxn modelId="{B91D5132-70FD-49F3-AD42-B8B1B3961D55}" type="presOf" srcId="{AA56AA31-D439-464C-A698-045A465CE34D}" destId="{8F874D9E-ABDE-4D63-AB2E-6456CE6BC256}" srcOrd="0" destOrd="0" presId="urn:microsoft.com/office/officeart/2005/8/layout/vList6"/>
    <dgm:cxn modelId="{FAA6FD5E-D3F8-4023-8D61-D26CA6C49878}" type="presOf" srcId="{09A1C0BB-5F28-4353-9ABD-6A98597E34F8}" destId="{E9187DC3-DE78-411E-ACDC-FB73BD09D7D4}" srcOrd="0" destOrd="0" presId="urn:microsoft.com/office/officeart/2005/8/layout/vList6"/>
    <dgm:cxn modelId="{F7AB6C70-6AF2-4DBF-8675-AAA2340C71E1}" type="presOf" srcId="{171D2575-3727-4FBB-B819-BAFBDB923C7C}" destId="{31109294-7D92-48AF-8A9F-32AC5C8022A2}" srcOrd="0" destOrd="0" presId="urn:microsoft.com/office/officeart/2005/8/layout/vList6"/>
    <dgm:cxn modelId="{4D29ED70-9F45-42B6-ABA5-9E2495169845}" srcId="{AA56AA31-D439-464C-A698-045A465CE34D}" destId="{AD3EFF3C-27AA-494C-A3B2-A460623E757E}" srcOrd="2" destOrd="0" parTransId="{633DB2E5-59E2-45EF-862B-30B18E0B8EB0}" sibTransId="{736874C3-99C3-4AF7-933D-98DF74B39433}"/>
    <dgm:cxn modelId="{7FC76984-14DE-4076-B12E-D79FE4FD9BBE}" type="presOf" srcId="{DEAE4D2E-76E9-42D8-B753-ABC7688B0124}" destId="{31109294-7D92-48AF-8A9F-32AC5C8022A2}" srcOrd="0" destOrd="1" presId="urn:microsoft.com/office/officeart/2005/8/layout/vList6"/>
    <dgm:cxn modelId="{4643838E-54D0-4E6B-A054-D17A75B8E0C3}" type="presOf" srcId="{63FDC821-FE79-4A34-9A9A-491C3B1E5B5D}" destId="{9A1F85CA-9C7D-49B2-B25B-589A6DC3F6EF}" srcOrd="0" destOrd="0" presId="urn:microsoft.com/office/officeart/2005/8/layout/vList6"/>
    <dgm:cxn modelId="{1ECB769A-BD54-4A6B-A83C-7702C3DD4AC5}" srcId="{AA56AA31-D439-464C-A698-045A465CE34D}" destId="{171D2575-3727-4FBB-B819-BAFBDB923C7C}" srcOrd="0" destOrd="0" parTransId="{D2FB19B1-B486-4229-B888-A1A72C18DAF5}" sibTransId="{374DA0DD-4E6A-496F-B6D5-954DC9A13CF5}"/>
    <dgm:cxn modelId="{3C3977B6-AC6A-4E96-BA7D-6E9363986157}" type="presOf" srcId="{AD3EFF3C-27AA-494C-A3B2-A460623E757E}" destId="{31109294-7D92-48AF-8A9F-32AC5C8022A2}" srcOrd="0" destOrd="2" presId="urn:microsoft.com/office/officeart/2005/8/layout/vList6"/>
    <dgm:cxn modelId="{D86018B9-16D0-44B3-8E69-AA7A54E2ADE9}" type="presOf" srcId="{BB1E60A3-D976-461A-B19A-C18AC1AF7CAC}" destId="{9BD002DD-E92E-4F19-BA42-CD14D5C27706}" srcOrd="0" destOrd="0" presId="urn:microsoft.com/office/officeart/2005/8/layout/vList6"/>
    <dgm:cxn modelId="{B79CEFDB-BFA4-401E-86D8-6334D20E9D09}" srcId="{BB1E60A3-D976-461A-B19A-C18AC1AF7CAC}" destId="{AA56AA31-D439-464C-A698-045A465CE34D}" srcOrd="0" destOrd="0" parTransId="{AD58AC17-D8F1-44AF-A2DF-FF2B58F240D4}" sibTransId="{9F989758-6980-41EF-A93F-215C171D8F54}"/>
    <dgm:cxn modelId="{0701F0FB-E673-4FDC-8768-663F42D3B017}" srcId="{AA56AA31-D439-464C-A698-045A465CE34D}" destId="{DEAE4D2E-76E9-42D8-B753-ABC7688B0124}" srcOrd="1" destOrd="0" parTransId="{3E53EF06-A01D-40DA-9F94-A811F687DE02}" sibTransId="{795DE77A-87A9-49F5-8F1F-003E3B129BC2}"/>
    <dgm:cxn modelId="{55A9DA84-5901-4880-88E1-6E0140635BEF}" type="presParOf" srcId="{9BD002DD-E92E-4F19-BA42-CD14D5C27706}" destId="{D23D2E47-397A-463F-9523-477D86B74DEF}" srcOrd="0" destOrd="0" presId="urn:microsoft.com/office/officeart/2005/8/layout/vList6"/>
    <dgm:cxn modelId="{465F696B-D457-47F1-BFB8-A22CFC03E719}" type="presParOf" srcId="{D23D2E47-397A-463F-9523-477D86B74DEF}" destId="{8F874D9E-ABDE-4D63-AB2E-6456CE6BC256}" srcOrd="0" destOrd="0" presId="urn:microsoft.com/office/officeart/2005/8/layout/vList6"/>
    <dgm:cxn modelId="{656E443E-EEA8-4A0C-97E8-73A66864EDD7}" type="presParOf" srcId="{D23D2E47-397A-463F-9523-477D86B74DEF}" destId="{31109294-7D92-48AF-8A9F-32AC5C8022A2}" srcOrd="1" destOrd="0" presId="urn:microsoft.com/office/officeart/2005/8/layout/vList6"/>
    <dgm:cxn modelId="{072889A2-51ED-49E8-BB75-EE126D669E47}" type="presParOf" srcId="{9BD002DD-E92E-4F19-BA42-CD14D5C27706}" destId="{A55A23E4-7DD4-46E6-A15E-5B1B0470F0AF}" srcOrd="1" destOrd="0" presId="urn:microsoft.com/office/officeart/2005/8/layout/vList6"/>
    <dgm:cxn modelId="{F6938DE0-7A31-473B-9DBE-27BA50D664AA}" type="presParOf" srcId="{9BD002DD-E92E-4F19-BA42-CD14D5C27706}" destId="{2DC5200F-A9DA-47F8-A5D5-1982E090E079}" srcOrd="2" destOrd="0" presId="urn:microsoft.com/office/officeart/2005/8/layout/vList6"/>
    <dgm:cxn modelId="{50A39429-08A4-478C-BDC2-FEE969327029}" type="presParOf" srcId="{2DC5200F-A9DA-47F8-A5D5-1982E090E079}" destId="{E9187DC3-DE78-411E-ACDC-FB73BD09D7D4}" srcOrd="0" destOrd="0" presId="urn:microsoft.com/office/officeart/2005/8/layout/vList6"/>
    <dgm:cxn modelId="{7B0FAEBA-978E-4CCE-A6CC-79D6F6876B1C}" type="presParOf" srcId="{2DC5200F-A9DA-47F8-A5D5-1982E090E079}" destId="{9A1F85CA-9C7D-49B2-B25B-589A6DC3F6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09294-7D92-48AF-8A9F-32AC5C8022A2}">
      <dsp:nvSpPr>
        <dsp:cNvPr id="0" name=""/>
        <dsp:cNvSpPr/>
      </dsp:nvSpPr>
      <dsp:spPr>
        <a:xfrm>
          <a:off x="1807901" y="661"/>
          <a:ext cx="6315596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Way (nearly 1000 years) before the Romans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During the Romans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 while (a century or so) after the Romans</a:t>
          </a:r>
          <a:endParaRPr lang="en-GB" sz="2600" kern="1200" dirty="0"/>
        </a:p>
      </dsp:txBody>
      <dsp:txXfrm>
        <a:off x="1807901" y="323122"/>
        <a:ext cx="5348213" cy="1934765"/>
      </dsp:txXfrm>
    </dsp:sp>
    <dsp:sp modelId="{8F874D9E-ABDE-4D63-AB2E-6456CE6BC256}">
      <dsp:nvSpPr>
        <dsp:cNvPr id="0" name=""/>
        <dsp:cNvSpPr/>
      </dsp:nvSpPr>
      <dsp:spPr>
        <a:xfrm>
          <a:off x="4501" y="661"/>
          <a:ext cx="18034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Ancient Greece</a:t>
          </a:r>
          <a:endParaRPr lang="en-GB" sz="3100" kern="1200" dirty="0"/>
        </a:p>
      </dsp:txBody>
      <dsp:txXfrm>
        <a:off x="92536" y="88696"/>
        <a:ext cx="1627330" cy="2403617"/>
      </dsp:txXfrm>
    </dsp:sp>
    <dsp:sp modelId="{9A1F85CA-9C7D-49B2-B25B-589A6DC3F6EF}">
      <dsp:nvSpPr>
        <dsp:cNvPr id="0" name=""/>
        <dsp:cNvSpPr/>
      </dsp:nvSpPr>
      <dsp:spPr>
        <a:xfrm>
          <a:off x="5314281" y="2838979"/>
          <a:ext cx="1790565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500" kern="1200" dirty="0"/>
        </a:p>
      </dsp:txBody>
      <dsp:txXfrm>
        <a:off x="5314281" y="3161440"/>
        <a:ext cx="1119103" cy="1934765"/>
      </dsp:txXfrm>
    </dsp:sp>
    <dsp:sp modelId="{E9187DC3-DE78-411E-ACDC-FB73BD09D7D4}">
      <dsp:nvSpPr>
        <dsp:cNvPr id="0" name=""/>
        <dsp:cNvSpPr/>
      </dsp:nvSpPr>
      <dsp:spPr>
        <a:xfrm>
          <a:off x="3293059" y="2795288"/>
          <a:ext cx="20320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Roman Empire</a:t>
          </a:r>
          <a:endParaRPr lang="en-GB" sz="3100" kern="1200" dirty="0"/>
        </a:p>
      </dsp:txBody>
      <dsp:txXfrm>
        <a:off x="3392253" y="2894482"/>
        <a:ext cx="1833612" cy="2381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5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1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6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7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1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9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8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3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2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10/18/2022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0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610D-B7D5-482D-B097-83BF074C8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Ancient Greece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2891E-354A-407C-800A-0E52C717A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800BC to 600AD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A991A-D5D7-4EE6-961D-D7DBC230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945" y="3982683"/>
            <a:ext cx="178117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864E96-FC8F-4C7D-BCD3-6E99DE8A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906" y="3873145"/>
            <a:ext cx="16383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F88F1A-73B1-40FC-A9EB-E8B1673BA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24" y="646702"/>
            <a:ext cx="4355091" cy="3150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31D69-76B2-412A-8CBE-B983045CA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33" y="2388196"/>
            <a:ext cx="5890641" cy="3465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B8917-7A34-4BA2-A00B-4058D024C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744" y="4753973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8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5EA2492-9B55-46B5-85D2-C267D1C7C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5569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6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315759-FCBE-4687-99E7-310D924F4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817" y="1403350"/>
            <a:ext cx="709199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FF181B-CC9A-480F-8286-5774D2A50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884" y="1403350"/>
            <a:ext cx="607846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D2E6ED-88F2-43AF-AF08-B8AEDCCBA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051" y="1771575"/>
            <a:ext cx="6515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32A178-6ED6-4E02-A856-F917D283C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468" y="1678193"/>
            <a:ext cx="5985754" cy="44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F56B6C-24A9-4636-A512-5D98422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308" y="2120900"/>
            <a:ext cx="5401733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5C44CB-4317-4069-A424-16E7646C4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00" y="791900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BE5A20-6313-4281-BB86-BD6E475D7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385" y="469357"/>
            <a:ext cx="4959274" cy="58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84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45</TotalTime>
  <Words>32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Georgia</vt:lpstr>
      <vt:lpstr>Trebuchet MS</vt:lpstr>
      <vt:lpstr>Wingdings</vt:lpstr>
      <vt:lpstr>Wood Type</vt:lpstr>
      <vt:lpstr>Ancient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Empire</dc:title>
  <dc:creator>Head</dc:creator>
  <cp:lastModifiedBy>Head</cp:lastModifiedBy>
  <cp:revision>7</cp:revision>
  <dcterms:created xsi:type="dcterms:W3CDTF">2022-10-18T08:04:16Z</dcterms:created>
  <dcterms:modified xsi:type="dcterms:W3CDTF">2022-10-18T09:04:35Z</dcterms:modified>
</cp:coreProperties>
</file>